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4" r:id="rId2"/>
    <p:sldId id="258" r:id="rId3"/>
  </p:sldIdLst>
  <p:sldSz cx="12192000" cy="6858000"/>
  <p:notesSz cx="6858000" cy="9144000"/>
  <p:embeddedFontLst>
    <p:embeddedFont>
      <p:font typeface="Open Sans" panose="020B0606030504020204" pitchFamily="34" charset="0"/>
      <p:regular r:id="rId4"/>
      <p:bold r:id="rId5"/>
      <p:italic r:id="rId6"/>
      <p:boldItalic r:id="rId7"/>
    </p:embeddedFont>
  </p:embeddedFont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7EC3"/>
    <a:srgbClr val="EFA400"/>
    <a:srgbClr val="CA2E6C"/>
    <a:srgbClr val="5A3600"/>
    <a:srgbClr val="A8C813"/>
    <a:srgbClr val="002B38"/>
    <a:srgbClr val="008C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5A30E18-BBA9-4E64-8491-D5F75C7CBE52}" v="8" dt="2025-06-01T07:33:16.0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1" autoAdjust="0"/>
    <p:restoredTop sz="94660"/>
  </p:normalViewPr>
  <p:slideViewPr>
    <p:cSldViewPr snapToGrid="0" showGuides="1">
      <p:cViewPr varScale="1">
        <p:scale>
          <a:sx n="104" d="100"/>
          <a:sy n="104" d="100"/>
        </p:scale>
        <p:origin x="144" y="2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4.fntdata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ableStyles" Target="tableStyles.xml"/><Relationship Id="rId5" Type="http://schemas.openxmlformats.org/officeDocument/2006/relationships/font" Target="fonts/font2.fntdata"/><Relationship Id="rId10" Type="http://schemas.openxmlformats.org/officeDocument/2006/relationships/theme" Target="theme/theme1.xml"/><Relationship Id="rId4" Type="http://schemas.openxmlformats.org/officeDocument/2006/relationships/font" Target="fonts/font1.fntdata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kündigungs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A65A5887-78C4-5A55-E67D-192B368DE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8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992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04" userDrawn="1">
          <p15:clr>
            <a:srgbClr val="FBAE40"/>
          </p15:clr>
        </p15:guide>
        <p15:guide id="2" pos="224" userDrawn="1">
          <p15:clr>
            <a:srgbClr val="FBAE40"/>
          </p15:clr>
        </p15:guide>
        <p15:guide id="3" pos="7454" userDrawn="1">
          <p15:clr>
            <a:srgbClr val="FBAE40"/>
          </p15:clr>
        </p15:guide>
        <p15:guide id="4" orient="horz" pos="1275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BE81BE3A-8151-6976-BB19-CCA35DBAB8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8" cy="685799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913F1D7A-A424-4081-9BFA-7F169B9B14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5600" y="2086251"/>
            <a:ext cx="4363049" cy="1423711"/>
          </a:xfrm>
        </p:spPr>
        <p:txBody>
          <a:bodyPr anchor="t">
            <a:noAutofit/>
          </a:bodyPr>
          <a:lstStyle>
            <a:lvl1pPr algn="l">
              <a:defRPr sz="36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B4E2B5F-FA92-4E92-889A-EE2FAE5E9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5601" y="4760980"/>
            <a:ext cx="3638619" cy="1298434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4268559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04" userDrawn="1">
          <p15:clr>
            <a:srgbClr val="FBAE40"/>
          </p15:clr>
        </p15:guide>
        <p15:guide id="2" pos="224" userDrawn="1">
          <p15:clr>
            <a:srgbClr val="FBAE40"/>
          </p15:clr>
        </p15:guide>
        <p15:guide id="3" pos="7454" userDrawn="1">
          <p15:clr>
            <a:srgbClr val="FBAE40"/>
          </p15:clr>
        </p15:guide>
        <p15:guide id="4" orient="horz" pos="1275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_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4039D559-2D8E-E94E-2907-B3D5BF6F64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853688B4-2E42-ACCA-9DF8-EED180B7EC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5600" y="2086251"/>
            <a:ext cx="10312400" cy="1423711"/>
          </a:xfrm>
        </p:spPr>
        <p:txBody>
          <a:bodyPr anchor="t"/>
          <a:lstStyle>
            <a:lvl1pPr algn="l">
              <a:defRPr sz="6000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7" name="Untertitel 2">
            <a:extLst>
              <a:ext uri="{FF2B5EF4-FFF2-40B4-BE49-F238E27FC236}">
                <a16:creationId xmlns:a16="http://schemas.microsoft.com/office/drawing/2014/main" id="{F6F6EA4A-41F7-953B-AF05-509B8FECBA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5600" y="3823984"/>
            <a:ext cx="8007165" cy="90781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964848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6" userDrawn="1">
          <p15:clr>
            <a:srgbClr val="FBAE40"/>
          </p15:clr>
        </p15:guide>
        <p15:guide id="2" pos="224" userDrawn="1">
          <p15:clr>
            <a:srgbClr val="FBAE40"/>
          </p15:clr>
        </p15:guide>
        <p15:guide id="3" orient="horz" pos="754" userDrawn="1">
          <p15:clr>
            <a:srgbClr val="FBAE40"/>
          </p15:clr>
        </p15:guide>
        <p15:guide id="4" pos="7446" userDrawn="1">
          <p15:clr>
            <a:srgbClr val="FBAE40"/>
          </p15:clr>
        </p15:guide>
        <p15:guide id="5" orient="horz" pos="1003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3F091ED3-45A3-3443-D549-E0F233BF50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917238A-7E65-4094-A497-2773A7BA72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5599" y="480539"/>
            <a:ext cx="11464925" cy="762335"/>
          </a:xfrm>
        </p:spPr>
        <p:txBody>
          <a:bodyPr anchor="t">
            <a:normAutofit/>
          </a:bodyPr>
          <a:lstStyle>
            <a:lvl1pPr>
              <a:defRPr sz="32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EBBBD92-3982-4837-A6D0-44C365F9CC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600" y="1592262"/>
            <a:ext cx="10998200" cy="4109391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000">
                <a:solidFill>
                  <a:schemeClr val="tx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600">
                <a:solidFill>
                  <a:schemeClr val="tx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200">
                <a:solidFill>
                  <a:schemeClr val="tx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9989DE5-2DA2-4CF5-919B-C8A1DC9B8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600" y="5732139"/>
            <a:ext cx="3905682" cy="365125"/>
          </a:xfrm>
        </p:spPr>
        <p:txBody>
          <a:bodyPr/>
          <a:lstStyle>
            <a:lvl1pPr algn="l">
              <a:defRPr lang="de-DE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8F815C9-DB3B-40E5-8678-A3B7B1250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48924" y="6259523"/>
            <a:ext cx="1371601" cy="365125"/>
          </a:xfrm>
        </p:spPr>
        <p:txBody>
          <a:bodyPr/>
          <a:lstStyle>
            <a:lvl1pPr algn="ctr">
              <a:defRPr lang="de-DE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058F1F6B-0C89-4B33-B751-3B533C18E294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716244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6" userDrawn="1">
          <p15:clr>
            <a:srgbClr val="FBAE40"/>
          </p15:clr>
        </p15:guide>
        <p15:guide id="2" pos="224" userDrawn="1">
          <p15:clr>
            <a:srgbClr val="FBAE40"/>
          </p15:clr>
        </p15:guide>
        <p15:guide id="3" orient="horz" pos="754" userDrawn="1">
          <p15:clr>
            <a:srgbClr val="FBAE40"/>
          </p15:clr>
        </p15:guide>
        <p15:guide id="4" pos="7446" userDrawn="1">
          <p15:clr>
            <a:srgbClr val="FBAE40"/>
          </p15:clr>
        </p15:guide>
        <p15:guide id="5" orient="horz" pos="1003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el und Inhal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3F091ED3-45A3-3443-D549-E0F233BF50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917238A-7E65-4094-A497-2773A7BA72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5599" y="480539"/>
            <a:ext cx="11464925" cy="762335"/>
          </a:xfrm>
        </p:spPr>
        <p:txBody>
          <a:bodyPr anchor="t">
            <a:normAutofit/>
          </a:bodyPr>
          <a:lstStyle>
            <a:lvl1pPr>
              <a:defRPr sz="32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EBBBD92-3982-4837-A6D0-44C365F9CC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600" y="1592262"/>
            <a:ext cx="10998200" cy="4109391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000">
                <a:solidFill>
                  <a:schemeClr val="tx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600">
                <a:solidFill>
                  <a:schemeClr val="tx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200">
                <a:solidFill>
                  <a:schemeClr val="tx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9989DE5-2DA2-4CF5-919B-C8A1DC9B8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600" y="5732139"/>
            <a:ext cx="3905682" cy="365125"/>
          </a:xfrm>
        </p:spPr>
        <p:txBody>
          <a:bodyPr/>
          <a:lstStyle>
            <a:lvl1pPr algn="l">
              <a:defRPr lang="de-DE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9E5A565-19FD-830D-B464-E2803493F20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78" t="90943"/>
          <a:stretch/>
        </p:blipFill>
        <p:spPr>
          <a:xfrm>
            <a:off x="8324490" y="6236898"/>
            <a:ext cx="3867507" cy="621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5969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6" userDrawn="1">
          <p15:clr>
            <a:srgbClr val="FBAE40"/>
          </p15:clr>
        </p15:guide>
        <p15:guide id="2" pos="224" userDrawn="1">
          <p15:clr>
            <a:srgbClr val="FBAE40"/>
          </p15:clr>
        </p15:guide>
        <p15:guide id="3" orient="horz" pos="754" userDrawn="1">
          <p15:clr>
            <a:srgbClr val="FBAE40"/>
          </p15:clr>
        </p15:guide>
        <p15:guide id="4" pos="7446" userDrawn="1">
          <p15:clr>
            <a:srgbClr val="FBAE40"/>
          </p15:clr>
        </p15:guide>
        <p15:guide id="5" orient="horz" pos="1003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2C3AE067-6137-4041-BC3A-78648FEA5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43DF86C-F8F8-43EB-8D0B-7D2C0872BE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96BDA5A-95FB-46B4-8353-94926F5273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76CA8-EFD3-4A99-BD9F-955991C2213B}" type="datetimeFigureOut">
              <a:rPr lang="de-DE" smtClean="0"/>
              <a:t>06.05.2026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774FAEF-E1F2-4B31-A207-DBE70C8376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115BBA5-4DCD-4C84-AF98-49EA5DD12F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8F1F6B-0C89-4B33-B751-3B533C18E2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3678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0" r:id="rId2"/>
    <p:sldLayoutId id="2147483666" r:id="rId3"/>
    <p:sldLayoutId id="2147483650" r:id="rId4"/>
    <p:sldLayoutId id="2147483667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20E895D0-3BEF-B47B-0935-F6C715E812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This is a </a:t>
            </a:r>
            <a:br>
              <a:rPr lang="en-US" dirty="0"/>
            </a:br>
            <a:r>
              <a:rPr lang="en-US" dirty="0"/>
              <a:t>test title that takes up four lines.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5" name="Untertitel 4">
            <a:extLst>
              <a:ext uri="{FF2B5EF4-FFF2-40B4-BE49-F238E27FC236}">
                <a16:creationId xmlns:a16="http://schemas.microsoft.com/office/drawing/2014/main" id="{B9BBA275-F0AD-F575-6311-B0989C089A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60000"/>
                    <a:lumOff val="40000"/>
                  </a:schemeClr>
                </a:solidFill>
              </a:rPr>
              <a:t>And here is the presenter along with additional information that might be relevant for the presenter and the audience.</a:t>
            </a:r>
            <a:endParaRPr lang="de-DE" dirty="0">
              <a:solidFill>
                <a:schemeClr val="tx1">
                  <a:lumMod val="60000"/>
                  <a:lumOff val="40000"/>
                </a:schemeClr>
              </a:solidFill>
            </a:endParaRPr>
          </a:p>
          <a:p>
            <a:endParaRPr lang="de-DE" dirty="0">
              <a:solidFill>
                <a:schemeClr val="tx1">
                  <a:lumMod val="60000"/>
                  <a:lumOff val="40000"/>
                </a:schemeClr>
              </a:solidFill>
            </a:endParaRPr>
          </a:p>
          <a:p>
            <a:endParaRPr lang="en-US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5420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4809BB-99FB-43EF-A2F6-850E00D7F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Disclosure of potential conflicts of interest</a:t>
            </a:r>
            <a:endParaRPr lang="de-DE" dirty="0"/>
          </a:p>
        </p:txBody>
      </p:sp>
      <p:sp>
        <p:nvSpPr>
          <p:cNvPr id="6" name="Flussdiagramm: Verbinder 5">
            <a:extLst>
              <a:ext uri="{FF2B5EF4-FFF2-40B4-BE49-F238E27FC236}">
                <a16:creationId xmlns:a16="http://schemas.microsoft.com/office/drawing/2014/main" id="{71B06F1C-CB3B-4A62-1212-C6CD8B6831B4}"/>
              </a:ext>
            </a:extLst>
          </p:cNvPr>
          <p:cNvSpPr>
            <a:spLocks noChangeAspect="1"/>
          </p:cNvSpPr>
          <p:nvPr/>
        </p:nvSpPr>
        <p:spPr>
          <a:xfrm>
            <a:off x="550167" y="1518840"/>
            <a:ext cx="299318" cy="284844"/>
          </a:xfrm>
          <a:prstGeom prst="flowChart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rgbClr val="C00000"/>
                </a:solidFill>
              </a:rPr>
              <a:t>     </a:t>
            </a:r>
          </a:p>
        </p:txBody>
      </p:sp>
      <p:sp>
        <p:nvSpPr>
          <p:cNvPr id="7" name="Flussdiagramm: Verbinder 6">
            <a:extLst>
              <a:ext uri="{FF2B5EF4-FFF2-40B4-BE49-F238E27FC236}">
                <a16:creationId xmlns:a16="http://schemas.microsoft.com/office/drawing/2014/main" id="{925420D7-A3C1-C7C1-58CC-8F86162EC98E}"/>
              </a:ext>
            </a:extLst>
          </p:cNvPr>
          <p:cNvSpPr>
            <a:spLocks noChangeAspect="1"/>
          </p:cNvSpPr>
          <p:nvPr/>
        </p:nvSpPr>
        <p:spPr>
          <a:xfrm>
            <a:off x="550168" y="2123870"/>
            <a:ext cx="299318" cy="284844"/>
          </a:xfrm>
          <a:prstGeom prst="flowChart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rgbClr val="C00000"/>
                </a:solidFill>
              </a:rPr>
              <a:t>      </a:t>
            </a:r>
          </a:p>
        </p:txBody>
      </p:sp>
      <p:sp>
        <p:nvSpPr>
          <p:cNvPr id="8" name="Untertitel 7">
            <a:extLst>
              <a:ext uri="{FF2B5EF4-FFF2-40B4-BE49-F238E27FC236}">
                <a16:creationId xmlns:a16="http://schemas.microsoft.com/office/drawing/2014/main" id="{9482FD3D-49B8-CBC3-34FA-B664583E23F2}"/>
              </a:ext>
            </a:extLst>
          </p:cNvPr>
          <p:cNvSpPr txBox="1">
            <a:spLocks/>
          </p:cNvSpPr>
          <p:nvPr/>
        </p:nvSpPr>
        <p:spPr>
          <a:xfrm>
            <a:off x="1050244" y="2071191"/>
            <a:ext cx="10324472" cy="552348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The content of the following presentation is the result of an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endeavour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to be as objective and independent as possible. As the speaker, I would like to point out that there are personal connections to companies whose products are of interest in the context of the following presentation:</a:t>
            </a:r>
            <a:endParaRPr lang="de-DE" sz="1000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9" name="Tabelle 8">
            <a:extLst>
              <a:ext uri="{FF2B5EF4-FFF2-40B4-BE49-F238E27FC236}">
                <a16:creationId xmlns:a16="http://schemas.microsoft.com/office/drawing/2014/main" id="{0A9887A9-B5F0-9D0D-2187-3273D971C1C9}"/>
              </a:ext>
            </a:extLst>
          </p:cNvPr>
          <p:cNvGraphicFramePr>
            <a:graphicFrameLocks noGrp="1"/>
          </p:cNvGraphicFramePr>
          <p:nvPr/>
        </p:nvGraphicFramePr>
        <p:xfrm>
          <a:off x="1050244" y="2554171"/>
          <a:ext cx="10324472" cy="29049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704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540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88969">
                <a:tc>
                  <a:txBody>
                    <a:bodyPr/>
                    <a:lstStyle/>
                    <a:p>
                      <a:r>
                        <a:rPr lang="de-DE" sz="1200" dirty="0">
                          <a:solidFill>
                            <a:schemeClr val="tx1"/>
                          </a:solidFill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Companies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1200" b="1" kern="1200" dirty="0">
                          <a:solidFill>
                            <a:schemeClr val="tx1"/>
                          </a:solidFill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Connections</a:t>
                      </a:r>
                    </a:p>
                    <a:p>
                      <a:pPr marL="0" algn="just" defTabSz="914400" rtl="0" eaLnBrk="1" latinLnBrk="0" hangingPunct="1"/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Fees for lecturing, author, expert or consultant activities, preparation of training courses, carrying out commissioned studies; reimbursement of travel or accommodation costs, participation fees for training courses; ownership of patents, shares, business interests; monies from </a:t>
                      </a:r>
                      <a:r>
                        <a:rPr lang="en-US" sz="900" b="0" kern="1200" dirty="0" err="1">
                          <a:solidFill>
                            <a:schemeClr val="tx1"/>
                          </a:solidFill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licences</a:t>
                      </a: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/royalties; research grants; position of the </a:t>
                      </a:r>
                      <a:r>
                        <a:rPr lang="en-US" sz="900" b="0" kern="1200" dirty="0" err="1">
                          <a:solidFill>
                            <a:schemeClr val="tx1"/>
                          </a:solidFill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organisation</a:t>
                      </a: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for which I work; membership and position in scientific societies/professional associations or other associations relevant to this training measure</a:t>
                      </a:r>
                      <a:endParaRPr lang="de-DE" sz="900" b="0" kern="1200" dirty="0">
                        <a:solidFill>
                          <a:schemeClr val="tx1"/>
                        </a:solidFill>
                        <a:latin typeface="+mn-lt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de-DE" sz="1200" dirty="0">
                        <a:solidFill>
                          <a:schemeClr val="tx1"/>
                        </a:solidFill>
                        <a:latin typeface="+mn-lt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200" dirty="0">
                        <a:solidFill>
                          <a:schemeClr val="tx1"/>
                        </a:solidFill>
                        <a:latin typeface="+mn-lt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de-DE" sz="1200" dirty="0">
                        <a:solidFill>
                          <a:schemeClr val="bg1"/>
                        </a:solidFill>
                        <a:latin typeface="+mn-lt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200" dirty="0">
                        <a:solidFill>
                          <a:schemeClr val="bg1"/>
                        </a:solidFill>
                        <a:latin typeface="+mn-lt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de-DE" sz="1200" dirty="0">
                        <a:latin typeface="+mn-lt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200" dirty="0">
                        <a:latin typeface="+mn-lt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de-DE" sz="1200" dirty="0">
                        <a:latin typeface="+mn-lt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200" dirty="0">
                        <a:latin typeface="+mn-lt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786574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de-DE" sz="1200" dirty="0">
                        <a:latin typeface="+mn-lt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200" dirty="0">
                        <a:latin typeface="+mn-lt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2111099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de-DE" sz="1200" dirty="0">
                        <a:latin typeface="+mn-lt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200" dirty="0">
                        <a:latin typeface="+mn-lt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563027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de-DE" sz="1200" dirty="0">
                        <a:latin typeface="+mn-lt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200" dirty="0">
                        <a:latin typeface="+mn-lt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941631"/>
                  </a:ext>
                </a:extLst>
              </a:tr>
            </a:tbl>
          </a:graphicData>
        </a:graphic>
      </p:graphicFrame>
      <p:sp>
        <p:nvSpPr>
          <p:cNvPr id="10" name="Untertitel 7">
            <a:extLst>
              <a:ext uri="{FF2B5EF4-FFF2-40B4-BE49-F238E27FC236}">
                <a16:creationId xmlns:a16="http://schemas.microsoft.com/office/drawing/2014/main" id="{46727479-BF4E-EE01-2D80-21B25D36E3B9}"/>
              </a:ext>
            </a:extLst>
          </p:cNvPr>
          <p:cNvSpPr txBox="1">
            <a:spLocks/>
          </p:cNvSpPr>
          <p:nvPr/>
        </p:nvSpPr>
        <p:spPr>
          <a:xfrm>
            <a:off x="1050244" y="1476294"/>
            <a:ext cx="10324472" cy="36993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r>
              <a:rPr lang="en-US" sz="1050" dirty="0">
                <a:latin typeface="+mn-lt"/>
              </a:rPr>
              <a:t>As the speaker, I declare that there are </a:t>
            </a:r>
            <a:r>
              <a:rPr lang="en-US" sz="1050" b="1" dirty="0">
                <a:latin typeface="+mn-lt"/>
              </a:rPr>
              <a:t>no conflicts of interest </a:t>
            </a:r>
            <a:r>
              <a:rPr lang="en-US" sz="1050" dirty="0">
                <a:latin typeface="+mn-lt"/>
              </a:rPr>
              <a:t>with regard to the content of the following presentation arising from an employment relationship, a consultancy activity or benefits for research projects, lectures or other activities.</a:t>
            </a:r>
            <a:endParaRPr lang="de-DE" sz="105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314651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Benutzerdefiniert 2">
      <a:dk1>
        <a:srgbClr val="404040"/>
      </a:dk1>
      <a:lt1>
        <a:srgbClr val="F6F4F2"/>
      </a:lt1>
      <a:dk2>
        <a:srgbClr val="007EC3"/>
      </a:dk2>
      <a:lt2>
        <a:srgbClr val="F6F4F2"/>
      </a:lt2>
      <a:accent1>
        <a:srgbClr val="00B1EB"/>
      </a:accent1>
      <a:accent2>
        <a:srgbClr val="C8D200"/>
      </a:accent2>
      <a:accent3>
        <a:srgbClr val="FECB00"/>
      </a:accent3>
      <a:accent4>
        <a:srgbClr val="C47947"/>
      </a:accent4>
      <a:accent5>
        <a:srgbClr val="963DC4"/>
      </a:accent5>
      <a:accent6>
        <a:srgbClr val="467AE8"/>
      </a:accent6>
      <a:hlink>
        <a:srgbClr val="262626"/>
      </a:hlink>
      <a:folHlink>
        <a:srgbClr val="26262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213</Words>
  <Application>Microsoft Office PowerPoint</Application>
  <PresentationFormat>Breitbild</PresentationFormat>
  <Paragraphs>10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5" baseType="lpstr">
      <vt:lpstr>Arial</vt:lpstr>
      <vt:lpstr>Open Sans</vt:lpstr>
      <vt:lpstr>Office</vt:lpstr>
      <vt:lpstr>This is a  test title that takes up four lines.</vt:lpstr>
      <vt:lpstr>Disclosure of potential conflicts of interest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Dies ist ein Testtitel, der zwei Zeilen einnimmt</dc:title>
  <dc:creator>Boll, Julia</dc:creator>
  <cp:lastModifiedBy>Julia Boll</cp:lastModifiedBy>
  <cp:revision>8</cp:revision>
  <dcterms:created xsi:type="dcterms:W3CDTF">2022-04-13T12:51:31Z</dcterms:created>
  <dcterms:modified xsi:type="dcterms:W3CDTF">2026-05-06T14:34:07Z</dcterms:modified>
</cp:coreProperties>
</file>