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3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A400"/>
    <a:srgbClr val="CA2E6C"/>
    <a:srgbClr val="5A3600"/>
    <a:srgbClr val="A8C813"/>
    <a:srgbClr val="002B38"/>
    <a:srgbClr val="008C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427474-A7DD-42B8-B523-DA774C282AD6}" v="18" dt="2025-05-25T19:20:22.9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 showGuides="1">
      <p:cViewPr>
        <p:scale>
          <a:sx n="110" d="100"/>
          <a:sy n="110" d="100"/>
        </p:scale>
        <p:origin x="63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hulze, Christian" userId="631d7344-76b2-43ed-b7f4-f7ca4ae3ddfc" providerId="ADAL" clId="{A3427474-A7DD-42B8-B523-DA774C282AD6}"/>
    <pc:docChg chg="custSel modSld modMainMaster">
      <pc:chgData name="Schulze, Christian" userId="631d7344-76b2-43ed-b7f4-f7ca4ae3ddfc" providerId="ADAL" clId="{A3427474-A7DD-42B8-B523-DA774C282AD6}" dt="2025-05-25T19:21:06.746" v="67" actId="20577"/>
      <pc:docMkLst>
        <pc:docMk/>
      </pc:docMkLst>
      <pc:sldChg chg="modSp mod">
        <pc:chgData name="Schulze, Christian" userId="631d7344-76b2-43ed-b7f4-f7ca4ae3ddfc" providerId="ADAL" clId="{A3427474-A7DD-42B8-B523-DA774C282AD6}" dt="2025-05-25T19:21:06.746" v="67" actId="20577"/>
        <pc:sldMkLst>
          <pc:docMk/>
          <pc:sldMk cId="2439542084" sldId="264"/>
        </pc:sldMkLst>
        <pc:spChg chg="mod">
          <ac:chgData name="Schulze, Christian" userId="631d7344-76b2-43ed-b7f4-f7ca4ae3ddfc" providerId="ADAL" clId="{A3427474-A7DD-42B8-B523-DA774C282AD6}" dt="2025-05-25T19:21:06.746" v="67" actId="20577"/>
          <ac:spMkLst>
            <pc:docMk/>
            <pc:sldMk cId="2439542084" sldId="264"/>
            <ac:spMk id="4" creationId="{20E895D0-3BEF-B47B-0935-F6C715E81292}"/>
          </ac:spMkLst>
        </pc:spChg>
      </pc:sldChg>
      <pc:sldMasterChg chg="modSp modSldLayout">
        <pc:chgData name="Schulze, Christian" userId="631d7344-76b2-43ed-b7f4-f7ca4ae3ddfc" providerId="ADAL" clId="{A3427474-A7DD-42B8-B523-DA774C282AD6}" dt="2025-05-25T19:20:52.411" v="47" actId="14100"/>
        <pc:sldMasterMkLst>
          <pc:docMk/>
          <pc:sldMasterMk cId="2793678323" sldId="2147483648"/>
        </pc:sldMasterMkLst>
        <pc:spChg chg="mod">
          <ac:chgData name="Schulze, Christian" userId="631d7344-76b2-43ed-b7f4-f7ca4ae3ddfc" providerId="ADAL" clId="{A3427474-A7DD-42B8-B523-DA774C282AD6}" dt="2025-05-25T19:20:22.990" v="45" actId="207"/>
          <ac:spMkLst>
            <pc:docMk/>
            <pc:sldMasterMk cId="2793678323" sldId="2147483648"/>
            <ac:spMk id="2" creationId="{2C3AE067-6137-4041-BC3A-78648FEA5451}"/>
          </ac:spMkLst>
        </pc:spChg>
        <pc:spChg chg="mod">
          <ac:chgData name="Schulze, Christian" userId="631d7344-76b2-43ed-b7f4-f7ca4ae3ddfc" providerId="ADAL" clId="{A3427474-A7DD-42B8-B523-DA774C282AD6}" dt="2025-05-25T19:20:21.729" v="44" actId="207"/>
          <ac:spMkLst>
            <pc:docMk/>
            <pc:sldMasterMk cId="2793678323" sldId="2147483648"/>
            <ac:spMk id="3" creationId="{E43DF86C-F8F8-43EB-8D0B-7D2C0872BED2}"/>
          </ac:spMkLst>
        </pc:spChg>
        <pc:sldLayoutChg chg="addSp delSp modSp mod">
          <pc:chgData name="Schulze, Christian" userId="631d7344-76b2-43ed-b7f4-f7ca4ae3ddfc" providerId="ADAL" clId="{A3427474-A7DD-42B8-B523-DA774C282AD6}" dt="2025-05-25T19:20:07.902" v="42" actId="207"/>
          <pc:sldLayoutMkLst>
            <pc:docMk/>
            <pc:sldMasterMk cId="2793678323" sldId="2147483648"/>
            <pc:sldLayoutMk cId="1571624471" sldId="2147483650"/>
          </pc:sldLayoutMkLst>
          <pc:spChg chg="mod">
            <ac:chgData name="Schulze, Christian" userId="631d7344-76b2-43ed-b7f4-f7ca4ae3ddfc" providerId="ADAL" clId="{A3427474-A7DD-42B8-B523-DA774C282AD6}" dt="2025-05-25T19:19:54.075" v="40" actId="207"/>
            <ac:spMkLst>
              <pc:docMk/>
              <pc:sldMasterMk cId="2793678323" sldId="2147483648"/>
              <pc:sldLayoutMk cId="1571624471" sldId="2147483650"/>
              <ac:spMk id="2" creationId="{D917238A-7E65-4094-A497-2773A7BA723B}"/>
            </ac:spMkLst>
          </pc:spChg>
          <pc:spChg chg="mod">
            <ac:chgData name="Schulze, Christian" userId="631d7344-76b2-43ed-b7f4-f7ca4ae3ddfc" providerId="ADAL" clId="{A3427474-A7DD-42B8-B523-DA774C282AD6}" dt="2025-05-25T19:20:07.902" v="42" actId="207"/>
            <ac:spMkLst>
              <pc:docMk/>
              <pc:sldMasterMk cId="2793678323" sldId="2147483648"/>
              <pc:sldLayoutMk cId="1571624471" sldId="2147483650"/>
              <ac:spMk id="3" creationId="{CEBBBD92-3982-4837-A6D0-44C365F9CCEC}"/>
            </ac:spMkLst>
          </pc:spChg>
          <pc:spChg chg="mod">
            <ac:chgData name="Schulze, Christian" userId="631d7344-76b2-43ed-b7f4-f7ca4ae3ddfc" providerId="ADAL" clId="{A3427474-A7DD-42B8-B523-DA774C282AD6}" dt="2025-05-25T19:19:58.710" v="41" actId="207"/>
            <ac:spMkLst>
              <pc:docMk/>
              <pc:sldMasterMk cId="2793678323" sldId="2147483648"/>
              <pc:sldLayoutMk cId="1571624471" sldId="2147483650"/>
              <ac:spMk id="5" creationId="{C9989DE5-2DA2-4CF5-919B-C8A1DC9B8D7D}"/>
            </ac:spMkLst>
          </pc:spChg>
          <pc:picChg chg="add del mod">
            <ac:chgData name="Schulze, Christian" userId="631d7344-76b2-43ed-b7f4-f7ca4ae3ddfc" providerId="ADAL" clId="{A3427474-A7DD-42B8-B523-DA774C282AD6}" dt="2025-05-25T19:16:51.481" v="25" actId="21"/>
            <ac:picMkLst>
              <pc:docMk/>
              <pc:sldMasterMk cId="2793678323" sldId="2147483648"/>
              <pc:sldLayoutMk cId="1571624471" sldId="2147483650"/>
              <ac:picMk id="7" creationId="{3F091ED3-45A3-3443-D549-E0F233BF50F0}"/>
            </ac:picMkLst>
          </pc:picChg>
          <pc:picChg chg="del">
            <ac:chgData name="Schulze, Christian" userId="631d7344-76b2-43ed-b7f4-f7ca4ae3ddfc" providerId="ADAL" clId="{A3427474-A7DD-42B8-B523-DA774C282AD6}" dt="2025-05-25T19:16:52.806" v="26" actId="478"/>
            <ac:picMkLst>
              <pc:docMk/>
              <pc:sldMasterMk cId="2793678323" sldId="2147483648"/>
              <pc:sldLayoutMk cId="1571624471" sldId="2147483650"/>
              <ac:picMk id="8" creationId="{07A2EEBF-196A-DDD7-CEA0-66F4000A8906}"/>
            </ac:picMkLst>
          </pc:picChg>
          <pc:picChg chg="add mod ord">
            <ac:chgData name="Schulze, Christian" userId="631d7344-76b2-43ed-b7f4-f7ca4ae3ddfc" providerId="ADAL" clId="{A3427474-A7DD-42B8-B523-DA774C282AD6}" dt="2025-05-25T19:16:57.060" v="28" actId="167"/>
            <ac:picMkLst>
              <pc:docMk/>
              <pc:sldMasterMk cId="2793678323" sldId="2147483648"/>
              <pc:sldLayoutMk cId="1571624471" sldId="2147483650"/>
              <ac:picMk id="9" creationId="{3F091ED3-45A3-3443-D549-E0F233BF50F0}"/>
            </ac:picMkLst>
          </pc:picChg>
        </pc:sldLayoutChg>
        <pc:sldLayoutChg chg="addSp delSp modSp mod">
          <pc:chgData name="Schulze, Christian" userId="631d7344-76b2-43ed-b7f4-f7ca4ae3ddfc" providerId="ADAL" clId="{A3427474-A7DD-42B8-B523-DA774C282AD6}" dt="2025-05-25T19:20:52.411" v="47" actId="14100"/>
          <pc:sldLayoutMkLst>
            <pc:docMk/>
            <pc:sldMasterMk cId="2793678323" sldId="2147483648"/>
            <pc:sldLayoutMk cId="1426855938" sldId="2147483660"/>
          </pc:sldLayoutMkLst>
          <pc:spChg chg="mod">
            <ac:chgData name="Schulze, Christian" userId="631d7344-76b2-43ed-b7f4-f7ca4ae3ddfc" providerId="ADAL" clId="{A3427474-A7DD-42B8-B523-DA774C282AD6}" dt="2025-05-25T19:20:52.411" v="47" actId="14100"/>
            <ac:spMkLst>
              <pc:docMk/>
              <pc:sldMasterMk cId="2793678323" sldId="2147483648"/>
              <pc:sldLayoutMk cId="1426855938" sldId="2147483660"/>
              <ac:spMk id="2" creationId="{913F1D7A-A424-4081-9BFA-7F169B9B1488}"/>
            </ac:spMkLst>
          </pc:spChg>
          <pc:spChg chg="mod">
            <ac:chgData name="Schulze, Christian" userId="631d7344-76b2-43ed-b7f4-f7ca4ae3ddfc" providerId="ADAL" clId="{A3427474-A7DD-42B8-B523-DA774C282AD6}" dt="2025-05-25T19:20:41.720" v="46" actId="14100"/>
            <ac:spMkLst>
              <pc:docMk/>
              <pc:sldMasterMk cId="2793678323" sldId="2147483648"/>
              <pc:sldLayoutMk cId="1426855938" sldId="2147483660"/>
              <ac:spMk id="3" creationId="{CB4E2B5F-FA92-4E92-889A-EE2FAE5E96E4}"/>
            </ac:spMkLst>
          </pc:spChg>
          <pc:picChg chg="add mod ord">
            <ac:chgData name="Schulze, Christian" userId="631d7344-76b2-43ed-b7f4-f7ca4ae3ddfc" providerId="ADAL" clId="{A3427474-A7DD-42B8-B523-DA774C282AD6}" dt="2025-05-25T19:16:17.091" v="14" actId="167"/>
            <ac:picMkLst>
              <pc:docMk/>
              <pc:sldMasterMk cId="2793678323" sldId="2147483648"/>
              <pc:sldLayoutMk cId="1426855938" sldId="2147483660"/>
              <ac:picMk id="5" creationId="{F5871F49-156E-FD94-70F2-632B3C8B8C3A}"/>
            </ac:picMkLst>
          </pc:picChg>
          <pc:picChg chg="del">
            <ac:chgData name="Schulze, Christian" userId="631d7344-76b2-43ed-b7f4-f7ca4ae3ddfc" providerId="ADAL" clId="{A3427474-A7DD-42B8-B523-DA774C282AD6}" dt="2025-05-25T19:16:06.216" v="4" actId="478"/>
            <ac:picMkLst>
              <pc:docMk/>
              <pc:sldMasterMk cId="2793678323" sldId="2147483648"/>
              <pc:sldLayoutMk cId="1426855938" sldId="2147483660"/>
              <ac:picMk id="9" creationId="{30F7913F-CA6A-18ED-2D23-AAF837690FC5}"/>
            </ac:picMkLst>
          </pc:picChg>
        </pc:sldLayoutChg>
        <pc:sldLayoutChg chg="addSp delSp modSp mod">
          <pc:chgData name="Schulze, Christian" userId="631d7344-76b2-43ed-b7f4-f7ca4ae3ddfc" providerId="ADAL" clId="{A3427474-A7DD-42B8-B523-DA774C282AD6}" dt="2025-05-25T19:16:41.882" v="21" actId="207"/>
          <pc:sldLayoutMkLst>
            <pc:docMk/>
            <pc:sldMasterMk cId="2793678323" sldId="2147483648"/>
            <pc:sldLayoutMk cId="22299385" sldId="2147483661"/>
          </pc:sldLayoutMkLst>
          <pc:spChg chg="mod">
            <ac:chgData name="Schulze, Christian" userId="631d7344-76b2-43ed-b7f4-f7ca4ae3ddfc" providerId="ADAL" clId="{A3427474-A7DD-42B8-B523-DA774C282AD6}" dt="2025-05-25T19:16:39.245" v="20" actId="207"/>
            <ac:spMkLst>
              <pc:docMk/>
              <pc:sldMasterMk cId="2793678323" sldId="2147483648"/>
              <pc:sldLayoutMk cId="22299385" sldId="2147483661"/>
              <ac:spMk id="2" creationId="{913F1D7A-A424-4081-9BFA-7F169B9B1488}"/>
            </ac:spMkLst>
          </pc:spChg>
          <pc:spChg chg="mod">
            <ac:chgData name="Schulze, Christian" userId="631d7344-76b2-43ed-b7f4-f7ca4ae3ddfc" providerId="ADAL" clId="{A3427474-A7DD-42B8-B523-DA774C282AD6}" dt="2025-05-25T19:16:41.882" v="21" actId="207"/>
            <ac:spMkLst>
              <pc:docMk/>
              <pc:sldMasterMk cId="2793678323" sldId="2147483648"/>
              <pc:sldLayoutMk cId="22299385" sldId="2147483661"/>
              <ac:spMk id="3" creationId="{CB4E2B5F-FA92-4E92-889A-EE2FAE5E96E4}"/>
            </ac:spMkLst>
          </pc:spChg>
          <pc:picChg chg="add mod ord">
            <ac:chgData name="Schulze, Christian" userId="631d7344-76b2-43ed-b7f4-f7ca4ae3ddfc" providerId="ADAL" clId="{A3427474-A7DD-42B8-B523-DA774C282AD6}" dt="2025-05-25T19:16:26.759" v="19" actId="167"/>
            <ac:picMkLst>
              <pc:docMk/>
              <pc:sldMasterMk cId="2793678323" sldId="2147483648"/>
              <pc:sldLayoutMk cId="22299385" sldId="2147483661"/>
              <ac:picMk id="5" creationId="{541AE4E3-A28D-034B-7366-54024C712764}"/>
            </ac:picMkLst>
          </pc:picChg>
          <pc:picChg chg="del">
            <ac:chgData name="Schulze, Christian" userId="631d7344-76b2-43ed-b7f4-f7ca4ae3ddfc" providerId="ADAL" clId="{A3427474-A7DD-42B8-B523-DA774C282AD6}" dt="2025-05-25T19:16:21.297" v="15" actId="478"/>
            <ac:picMkLst>
              <pc:docMk/>
              <pc:sldMasterMk cId="2793678323" sldId="2147483648"/>
              <pc:sldLayoutMk cId="22299385" sldId="2147483661"/>
              <ac:picMk id="6" creationId="{6CE6D8F5-6000-47AC-16BD-BFDED372EEA0}"/>
            </ac:picMkLst>
          </pc:picChg>
        </pc:sldLayoutChg>
        <pc:sldLayoutChg chg="delSp mod">
          <pc:chgData name="Schulze, Christian" userId="631d7344-76b2-43ed-b7f4-f7ca4ae3ddfc" providerId="ADAL" clId="{A3427474-A7DD-42B8-B523-DA774C282AD6}" dt="2025-05-25T19:17:15.234" v="35" actId="478"/>
          <pc:sldLayoutMkLst>
            <pc:docMk/>
            <pc:sldMasterMk cId="2793678323" sldId="2147483648"/>
            <pc:sldLayoutMk cId="2666561013" sldId="2147483662"/>
          </pc:sldLayoutMkLst>
          <pc:picChg chg="del">
            <ac:chgData name="Schulze, Christian" userId="631d7344-76b2-43ed-b7f4-f7ca4ae3ddfc" providerId="ADAL" clId="{A3427474-A7DD-42B8-B523-DA774C282AD6}" dt="2025-05-25T19:17:15.234" v="35" actId="478"/>
            <ac:picMkLst>
              <pc:docMk/>
              <pc:sldMasterMk cId="2793678323" sldId="2147483648"/>
              <pc:sldLayoutMk cId="2666561013" sldId="2147483662"/>
              <ac:picMk id="3" creationId="{97427BB8-75E5-0DFB-22A9-33893C9FCAA5}"/>
            </ac:picMkLst>
          </pc:picChg>
        </pc:sldLayoutChg>
        <pc:sldLayoutChg chg="addSp delSp modSp mod">
          <pc:chgData name="Schulze, Christian" userId="631d7344-76b2-43ed-b7f4-f7ca4ae3ddfc" providerId="ADAL" clId="{A3427474-A7DD-42B8-B523-DA774C282AD6}" dt="2025-05-25T19:18:58.803" v="36" actId="16037"/>
          <pc:sldLayoutMkLst>
            <pc:docMk/>
            <pc:sldMasterMk cId="2793678323" sldId="2147483648"/>
            <pc:sldLayoutMk cId="378899242" sldId="2147483663"/>
          </pc:sldLayoutMkLst>
          <pc:picChg chg="del">
            <ac:chgData name="Schulze, Christian" userId="631d7344-76b2-43ed-b7f4-f7ca4ae3ddfc" providerId="ADAL" clId="{A3427474-A7DD-42B8-B523-DA774C282AD6}" dt="2025-05-25T19:16:00.712" v="0" actId="478"/>
            <ac:picMkLst>
              <pc:docMk/>
              <pc:sldMasterMk cId="2793678323" sldId="2147483648"/>
              <pc:sldLayoutMk cId="378899242" sldId="2147483663"/>
              <ac:picMk id="3" creationId="{A0981ADE-2981-B9CF-651D-D0D54D239FAF}"/>
            </ac:picMkLst>
          </pc:picChg>
          <pc:picChg chg="add mod">
            <ac:chgData name="Schulze, Christian" userId="631d7344-76b2-43ed-b7f4-f7ca4ae3ddfc" providerId="ADAL" clId="{A3427474-A7DD-42B8-B523-DA774C282AD6}" dt="2025-05-25T19:18:58.803" v="36" actId="16037"/>
            <ac:picMkLst>
              <pc:docMk/>
              <pc:sldMasterMk cId="2793678323" sldId="2147483648"/>
              <pc:sldLayoutMk cId="378899242" sldId="2147483663"/>
              <ac:picMk id="4" creationId="{AE8DF061-A77B-ADB3-BE50-C30C5E25DEB5}"/>
            </ac:picMkLst>
          </pc:picChg>
        </pc:sldLayoutChg>
        <pc:sldLayoutChg chg="delSp mod">
          <pc:chgData name="Schulze, Christian" userId="631d7344-76b2-43ed-b7f4-f7ca4ae3ddfc" providerId="ADAL" clId="{A3427474-A7DD-42B8-B523-DA774C282AD6}" dt="2025-05-25T19:17:13.775" v="34" actId="478"/>
          <pc:sldLayoutMkLst>
            <pc:docMk/>
            <pc:sldMasterMk cId="2793678323" sldId="2147483648"/>
            <pc:sldLayoutMk cId="1133065196" sldId="2147483665"/>
          </pc:sldLayoutMkLst>
          <pc:picChg chg="del">
            <ac:chgData name="Schulze, Christian" userId="631d7344-76b2-43ed-b7f4-f7ca4ae3ddfc" providerId="ADAL" clId="{A3427474-A7DD-42B8-B523-DA774C282AD6}" dt="2025-05-25T19:17:13.775" v="34" actId="478"/>
            <ac:picMkLst>
              <pc:docMk/>
              <pc:sldMasterMk cId="2793678323" sldId="2147483648"/>
              <pc:sldLayoutMk cId="1133065196" sldId="2147483665"/>
              <ac:picMk id="7" creationId="{3BE934D9-C440-ABC0-BFDD-44607FFE29C3}"/>
            </ac:picMkLst>
          </pc:picChg>
        </pc:sldLayoutChg>
        <pc:sldLayoutChg chg="addSp delSp modSp mod">
          <pc:chgData name="Schulze, Christian" userId="631d7344-76b2-43ed-b7f4-f7ca4ae3ddfc" providerId="ADAL" clId="{A3427474-A7DD-42B8-B523-DA774C282AD6}" dt="2025-05-25T19:17:04.910" v="33" actId="167"/>
          <pc:sldLayoutMkLst>
            <pc:docMk/>
            <pc:sldMasterMk cId="2793678323" sldId="2147483648"/>
            <pc:sldLayoutMk cId="3964848158" sldId="2147483666"/>
          </pc:sldLayoutMkLst>
          <pc:picChg chg="add mod ord">
            <ac:chgData name="Schulze, Christian" userId="631d7344-76b2-43ed-b7f4-f7ca4ae3ddfc" providerId="ADAL" clId="{A3427474-A7DD-42B8-B523-DA774C282AD6}" dt="2025-05-25T19:17:04.910" v="33" actId="167"/>
            <ac:picMkLst>
              <pc:docMk/>
              <pc:sldMasterMk cId="2793678323" sldId="2147483648"/>
              <pc:sldLayoutMk cId="3964848158" sldId="2147483666"/>
              <ac:picMk id="3" creationId="{4039D559-2D8E-E94E-2907-B3D5BF6F646D}"/>
            </ac:picMkLst>
          </pc:picChg>
          <pc:picChg chg="del">
            <ac:chgData name="Schulze, Christian" userId="631d7344-76b2-43ed-b7f4-f7ca4ae3ddfc" providerId="ADAL" clId="{A3427474-A7DD-42B8-B523-DA774C282AD6}" dt="2025-05-25T19:16:59.778" v="29" actId="478"/>
            <ac:picMkLst>
              <pc:docMk/>
              <pc:sldMasterMk cId="2793678323" sldId="2147483648"/>
              <pc:sldLayoutMk cId="3964848158" sldId="2147483666"/>
              <ac:picMk id="8" creationId="{07A2EEBF-196A-DDD7-CEA0-66F4000A8906}"/>
            </ac:picMkLst>
          </pc:pic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kündigungs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CA2A543F-B677-8C04-DD5D-0B0357E639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992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4" userDrawn="1">
          <p15:clr>
            <a:srgbClr val="FBAE40"/>
          </p15:clr>
        </p15:guide>
        <p15:guide id="2" pos="224" userDrawn="1">
          <p15:clr>
            <a:srgbClr val="FBAE40"/>
          </p15:clr>
        </p15:guide>
        <p15:guide id="3" pos="7454" userDrawn="1">
          <p15:clr>
            <a:srgbClr val="FBAE40"/>
          </p15:clr>
        </p15:guide>
        <p15:guide id="4" orient="horz" pos="127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C3AE067-6137-4041-BC3A-78648FEA5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43DF86C-F8F8-43EB-8D0B-7D2C0872B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6BDA5A-95FB-46B4-8353-94926F5273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76CA8-EFD3-4A99-BD9F-955991C2213B}" type="datetimeFigureOut">
              <a:rPr lang="de-DE" smtClean="0"/>
              <a:t>05.08.2025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774FAEF-E1F2-4B31-A207-DBE70C8376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115BBA5-4DCD-4C84-AF98-49EA5DD12F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F1F6B-0C89-4B33-B751-3B533C18E2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3678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4181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Benutzerdefiniert 2">
      <a:dk1>
        <a:srgbClr val="404040"/>
      </a:dk1>
      <a:lt1>
        <a:srgbClr val="F6F4F2"/>
      </a:lt1>
      <a:dk2>
        <a:srgbClr val="007EC3"/>
      </a:dk2>
      <a:lt2>
        <a:srgbClr val="F6F4F2"/>
      </a:lt2>
      <a:accent1>
        <a:srgbClr val="00B1EB"/>
      </a:accent1>
      <a:accent2>
        <a:srgbClr val="C8D200"/>
      </a:accent2>
      <a:accent3>
        <a:srgbClr val="FECB00"/>
      </a:accent3>
      <a:accent4>
        <a:srgbClr val="C47947"/>
      </a:accent4>
      <a:accent5>
        <a:srgbClr val="963DC4"/>
      </a:accent5>
      <a:accent6>
        <a:srgbClr val="467AE8"/>
      </a:accent6>
      <a:hlink>
        <a:srgbClr val="262626"/>
      </a:hlink>
      <a:folHlink>
        <a:srgbClr val="26262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Breitbild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3" baseType="lpstr">
      <vt:lpstr>Arial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Dies ist ein Testtitel, der zwei Zeilen einnimmt</dc:title>
  <dc:creator>Schulze, Christian</dc:creator>
  <cp:lastModifiedBy>Julia Boll</cp:lastModifiedBy>
  <cp:revision>9</cp:revision>
  <dcterms:created xsi:type="dcterms:W3CDTF">2022-04-13T12:51:31Z</dcterms:created>
  <dcterms:modified xsi:type="dcterms:W3CDTF">2025-08-05T08:26:11Z</dcterms:modified>
</cp:coreProperties>
</file>